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F9591-14E5-40A7-9A79-1953CBE99B90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DB92-901D-4BDC-892D-150A13936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883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F9591-14E5-40A7-9A79-1953CBE99B90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DB92-901D-4BDC-892D-150A13936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733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F9591-14E5-40A7-9A79-1953CBE99B90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DB92-901D-4BDC-892D-150A13936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579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F9591-14E5-40A7-9A79-1953CBE99B90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DB92-901D-4BDC-892D-150A13936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619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F9591-14E5-40A7-9A79-1953CBE99B90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DB92-901D-4BDC-892D-150A13936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797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F9591-14E5-40A7-9A79-1953CBE99B90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DB92-901D-4BDC-892D-150A13936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765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F9591-14E5-40A7-9A79-1953CBE99B90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DB92-901D-4BDC-892D-150A13936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949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F9591-14E5-40A7-9A79-1953CBE99B90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DB92-901D-4BDC-892D-150A13936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559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F9591-14E5-40A7-9A79-1953CBE99B90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DB92-901D-4BDC-892D-150A13936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364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F9591-14E5-40A7-9A79-1953CBE99B90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DB92-901D-4BDC-892D-150A13936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825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F9591-14E5-40A7-9A79-1953CBE99B90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DB92-901D-4BDC-892D-150A13936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352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F9591-14E5-40A7-9A79-1953CBE99B90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8DB92-901D-4BDC-892D-150A13936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28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1159004" y="825501"/>
            <a:ext cx="4555996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3200" dirty="0" smtClean="0"/>
              <a:t>ALGEBRA-BASED </a:t>
            </a:r>
            <a:endParaRPr lang="en-US" sz="3200" dirty="0" smtClean="0"/>
          </a:p>
          <a:p>
            <a:pPr eaLnBrk="1" hangingPunct="1"/>
            <a:r>
              <a:rPr lang="en-US" sz="3200" dirty="0" smtClean="0"/>
              <a:t>FLIPIT PHYSICS </a:t>
            </a:r>
            <a:endParaRPr lang="en-US" sz="3200" dirty="0"/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ART POWERPOINT PRESENTATIONS</a:t>
            </a:r>
          </a:p>
          <a:p>
            <a:pPr eaLnBrk="1" hangingPunct="1"/>
            <a:endParaRPr lang="en-US" sz="3200" dirty="0"/>
          </a:p>
          <a:p>
            <a:pPr fontAlgn="base"/>
            <a:r>
              <a:rPr lang="en-US" sz="3200" dirty="0" smtClean="0"/>
              <a:t>20</a:t>
            </a:r>
            <a:r>
              <a:rPr lang="en-US" sz="3200" dirty="0" smtClean="0"/>
              <a:t>. </a:t>
            </a:r>
            <a:r>
              <a:rPr lang="en-US" sz="3200" cap="all" dirty="0" err="1"/>
              <a:t>Pendula</a:t>
            </a:r>
            <a:r>
              <a:rPr lang="en-US" sz="3200" cap="all" dirty="0"/>
              <a:t> and Forced and </a:t>
            </a:r>
            <a:endParaRPr lang="en-US" sz="3200" cap="all" dirty="0" smtClean="0"/>
          </a:p>
          <a:p>
            <a:pPr fontAlgn="base"/>
            <a:r>
              <a:rPr lang="en-US" sz="3200" cap="all" dirty="0" smtClean="0"/>
              <a:t>Damped </a:t>
            </a:r>
            <a:r>
              <a:rPr lang="en-US" sz="3200" cap="all" dirty="0"/>
              <a:t>Oscillations</a:t>
            </a:r>
          </a:p>
        </p:txBody>
      </p:sp>
      <p:pic>
        <p:nvPicPr>
          <p:cNvPr id="1026" name="Picture 2" descr="C:\Users\nandini.ahuja\AppData\Local\Microsoft\Windows\Temporary Internet Files\Content.Outlook\X5WPSZ4U\FlipItPhysicslogo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364" y="1209202"/>
            <a:ext cx="3895423" cy="250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65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138" y="1871663"/>
            <a:ext cx="2371725" cy="311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478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7450" y="2752725"/>
            <a:ext cx="4229100" cy="135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914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488" y="1543050"/>
            <a:ext cx="1343025" cy="377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157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576388"/>
            <a:ext cx="3810000" cy="370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341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063" y="1571625"/>
            <a:ext cx="2809875" cy="371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096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450" y="2043113"/>
            <a:ext cx="2705100" cy="277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197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163" y="2266950"/>
            <a:ext cx="5781675" cy="232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114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126</Words>
  <Application>Microsoft Office PowerPoint</Application>
  <PresentationFormat>On-screen Show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2</cp:revision>
  <dcterms:created xsi:type="dcterms:W3CDTF">2015-09-01T19:26:12Z</dcterms:created>
  <dcterms:modified xsi:type="dcterms:W3CDTF">2015-09-01T19:35:05Z</dcterms:modified>
</cp:coreProperties>
</file>